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19"/>
  </p:notesMasterIdLst>
  <p:sldIdLst>
    <p:sldId id="323" r:id="rId3"/>
    <p:sldId id="322" r:id="rId4"/>
    <p:sldId id="304" r:id="rId5"/>
    <p:sldId id="331" r:id="rId6"/>
    <p:sldId id="324" r:id="rId7"/>
    <p:sldId id="332" r:id="rId8"/>
    <p:sldId id="333" r:id="rId9"/>
    <p:sldId id="334" r:id="rId10"/>
    <p:sldId id="325" r:id="rId11"/>
    <p:sldId id="329" r:id="rId12"/>
    <p:sldId id="327" r:id="rId13"/>
    <p:sldId id="328" r:id="rId14"/>
    <p:sldId id="330" r:id="rId15"/>
    <p:sldId id="326" r:id="rId16"/>
    <p:sldId id="319" r:id="rId17"/>
    <p:sldId id="320" r:id="rId18"/>
  </p:sldIdLst>
  <p:sldSz cx="12192000" cy="6858000"/>
  <p:notesSz cx="6858000" cy="9144000"/>
  <p:custShowLst>
    <p:custShow name="Main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23"/>
            <p14:sldId id="322"/>
            <p14:sldId id="304"/>
            <p14:sldId id="331"/>
            <p14:sldId id="324"/>
            <p14:sldId id="332"/>
            <p14:sldId id="333"/>
            <p14:sldId id="334"/>
            <p14:sldId id="325"/>
            <p14:sldId id="329"/>
            <p14:sldId id="327"/>
            <p14:sldId id="328"/>
            <p14:sldId id="330"/>
            <p14:sldId id="326"/>
            <p14:sldId id="319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0E5"/>
    <a:srgbClr val="7FA6C8"/>
    <a:srgbClr val="86AACB"/>
    <a:srgbClr val="676767"/>
    <a:srgbClr val="505050"/>
    <a:srgbClr val="44546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80903" autoAdjust="0"/>
  </p:normalViewPr>
  <p:slideViewPr>
    <p:cSldViewPr snapToGrid="0">
      <p:cViewPr varScale="1">
        <p:scale>
          <a:sx n="50" d="100"/>
          <a:sy n="50" d="100"/>
        </p:scale>
        <p:origin x="466" y="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462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55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56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97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4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0350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728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use View Component instead for code execution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52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5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Razor Language Service ext. for VS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51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00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655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Similar to partial view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depends on data you provide when calling into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47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Can’t use filters with them since they don’t participate in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8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Building Reusable UI Components</a:t>
            </a:r>
            <a:br>
              <a:rPr lang="en-US" sz="4900" b="1" dirty="0"/>
            </a:br>
            <a:r>
              <a:rPr lang="en-US" sz="4000" b="1" dirty="0"/>
              <a:t>in ASP.NET Core MVC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@Scott_Addie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Child Actions in ASP.NET Core</a:t>
            </a:r>
          </a:p>
          <a:p>
            <a:pPr lvl="1"/>
            <a:r>
              <a:rPr lang="en-US" dirty="0"/>
              <a:t>Lighter weight</a:t>
            </a:r>
          </a:p>
          <a:p>
            <a:pPr lvl="1"/>
            <a:r>
              <a:rPr lang="en-US" dirty="0"/>
              <a:t>Don’t participate in controller lifecycle</a:t>
            </a:r>
          </a:p>
          <a:p>
            <a:r>
              <a:rPr lang="en-US" dirty="0"/>
              <a:t>Designed with testing in mind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8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 (inherits from </a:t>
            </a:r>
            <a:r>
              <a:rPr lang="en-US" i="1" dirty="0" err="1"/>
              <a:t>ViewComponent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Razor View</a:t>
            </a:r>
          </a:p>
        </p:txBody>
      </p:sp>
    </p:spTree>
    <p:extLst>
      <p:ext uri="{BB962C8B-B14F-4D97-AF65-F5344CB8AC3E}">
        <p14:creationId xmlns:p14="http://schemas.microsoft.com/office/powerpoint/2010/main" val="23392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Search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Views/&lt;</a:t>
            </a:r>
            <a:r>
              <a:rPr lang="en-US" dirty="0" err="1"/>
              <a:t>controller_name</a:t>
            </a:r>
            <a:r>
              <a:rPr lang="en-US" dirty="0"/>
              <a:t>&gt;/Components/&lt;</a:t>
            </a:r>
            <a:r>
              <a:rPr lang="en-US" dirty="0" err="1"/>
              <a:t>vc_name</a:t>
            </a:r>
            <a:r>
              <a:rPr lang="en-US" dirty="0"/>
              <a:t>&gt;/&lt;</a:t>
            </a:r>
            <a:r>
              <a:rPr lang="en-US" dirty="0" err="1"/>
              <a:t>view_name</a:t>
            </a:r>
            <a:r>
              <a:rPr lang="en-US" dirty="0"/>
              <a:t>&gt;</a:t>
            </a:r>
          </a:p>
          <a:p>
            <a:r>
              <a:rPr lang="en-US" dirty="0"/>
              <a:t>Views/Shared/Components/&lt;</a:t>
            </a:r>
            <a:r>
              <a:rPr lang="en-US" dirty="0" err="1"/>
              <a:t>vc_name</a:t>
            </a:r>
            <a:r>
              <a:rPr lang="en-US" dirty="0"/>
              <a:t>&gt;/&lt;</a:t>
            </a:r>
            <a:r>
              <a:rPr lang="en-US" dirty="0" err="1"/>
              <a:t>view_name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Default view = </a:t>
            </a:r>
            <a:r>
              <a:rPr lang="en-US" dirty="0" err="1"/>
              <a:t>Default.cshtml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5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Invocation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Traditional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Tag Helper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Controller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6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 as Tag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ASP.NET Core 1.1+ only</a:t>
            </a:r>
          </a:p>
        </p:txBody>
      </p:sp>
    </p:spTree>
    <p:extLst>
      <p:ext uri="{BB962C8B-B14F-4D97-AF65-F5344CB8AC3E}">
        <p14:creationId xmlns:p14="http://schemas.microsoft.com/office/powerpoint/2010/main" val="413392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255" y="0"/>
            <a:ext cx="6111745" cy="6857999"/>
          </a:xfrm>
          <a:prstGeom prst="parallelogram">
            <a:avLst>
              <a:gd name="adj" fmla="val 40186"/>
            </a:avLst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3496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@Scott_Addie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dirty="0"/>
              <a:t>github.com/</a:t>
            </a:r>
            <a:r>
              <a:rPr lang="en-US" dirty="0" err="1"/>
              <a:t>scottaddie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 /</a:t>
            </a:r>
            <a:r>
              <a:rPr lang="en-US" dirty="0" err="1"/>
              <a:t>TagHelpersDemo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 /</a:t>
            </a:r>
            <a:r>
              <a:rPr lang="en-US" dirty="0" err="1"/>
              <a:t>ViewComponentsDemo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 /slide-decks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1996977"/>
            <a:ext cx="682893" cy="555188"/>
          </a:xfrm>
          <a:prstGeom prst="rect">
            <a:avLst/>
          </a:prstGeom>
        </p:spPr>
      </p:pic>
      <p:pic>
        <p:nvPicPr>
          <p:cNvPr id="9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2941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1798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7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 of Options</a:t>
            </a:r>
          </a:p>
          <a:p>
            <a:r>
              <a:rPr lang="en-US" dirty="0"/>
              <a:t>Tag Helpers</a:t>
            </a:r>
          </a:p>
          <a:p>
            <a:r>
              <a:rPr lang="en-US" dirty="0"/>
              <a:t>View Components</a:t>
            </a:r>
          </a:p>
          <a:p>
            <a:r>
              <a:rPr lang="en-US" dirty="0"/>
              <a:t>View Components as Tag Helpers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Poor IntelliSense support</a:t>
            </a:r>
          </a:p>
          <a:p>
            <a:r>
              <a:rPr lang="en-US" dirty="0"/>
              <a:t>Context switching between HTML and C#/VB</a:t>
            </a:r>
          </a:p>
          <a:p>
            <a:r>
              <a:rPr lang="en-US" dirty="0"/>
              <a:t>Invoked as methods inside of HTML in Razor views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35293"/>
              </p:ext>
            </p:extLst>
          </p:nvPr>
        </p:nvGraphicFramePr>
        <p:xfrm>
          <a:off x="937490" y="4436591"/>
          <a:ext cx="10416310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Html.Label(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"FirstName"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 Name:"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@class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"caption"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31228" y="3990023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Allow for sharing of common view elements</a:t>
            </a:r>
          </a:p>
          <a:p>
            <a:r>
              <a:rPr lang="en-US" dirty="0"/>
              <a:t>Not recommended when code execution is needed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47306"/>
              </p:ext>
            </p:extLst>
          </p:nvPr>
        </p:nvGraphicFramePr>
        <p:xfrm>
          <a:off x="937490" y="3895571"/>
          <a:ext cx="10416310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Html.Partial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AuthorPartial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31228" y="3449003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235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A0C0E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7" b="89748" l="5145" r="95383">
                        <a14:foregroundMark x1="29815" y1="25394" x2="11346" y2="45741"/>
                        <a14:foregroundMark x1="57652" y1="21767" x2="42348" y2="73975"/>
                        <a14:foregroundMark x1="72032" y1="26814" x2="87335" y2="46215"/>
                        <a14:foregroundMark x1="87863" y1="48423" x2="72823" y2="651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2208372"/>
            <a:ext cx="4975956" cy="4161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 IntelliSense support</a:t>
            </a:r>
          </a:p>
          <a:p>
            <a:r>
              <a:rPr lang="en-US" dirty="0"/>
              <a:t>Eliminate context switching between HTML and C#</a:t>
            </a:r>
          </a:p>
          <a:p>
            <a:r>
              <a:rPr lang="en-US" dirty="0"/>
              <a:t>Designed with testing in mind</a:t>
            </a:r>
          </a:p>
          <a:p>
            <a:r>
              <a:rPr lang="en-US" dirty="0"/>
              <a:t>Attach to HTML elements in Razor views</a:t>
            </a:r>
          </a:p>
        </p:txBody>
      </p:sp>
    </p:spTree>
    <p:extLst>
      <p:ext uri="{BB962C8B-B14F-4D97-AF65-F5344CB8AC3E}">
        <p14:creationId xmlns:p14="http://schemas.microsoft.com/office/powerpoint/2010/main" val="2133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88232"/>
              </p:ext>
            </p:extLst>
          </p:nvPr>
        </p:nvGraphicFramePr>
        <p:xfrm>
          <a:off x="937490" y="2272193"/>
          <a:ext cx="10416310" cy="3831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3142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label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="caption"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asp-for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31228" y="1825625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10648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Target Element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832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Tag Helper Attribute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623060" y="2651760"/>
            <a:ext cx="933828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8" idx="0"/>
          </p:cNvCxnSpPr>
          <p:nvPr/>
        </p:nvCxnSpPr>
        <p:spPr>
          <a:xfrm flipH="1" flipV="1">
            <a:off x="4792980" y="2651760"/>
            <a:ext cx="1055748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89568" y="4875927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Standard HTML Attribute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2381628" y="2651760"/>
            <a:ext cx="1967056" cy="2224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44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255" y="0"/>
            <a:ext cx="6111745" cy="6857999"/>
          </a:xfrm>
          <a:prstGeom prst="parallelogram">
            <a:avLst>
              <a:gd name="adj" fmla="val 40186"/>
            </a:avLst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53362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8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3390</TotalTime>
  <Words>316</Words>
  <Application>Microsoft Office PowerPoint</Application>
  <PresentationFormat>Widescreen</PresentationFormat>
  <Paragraphs>90</Paragraphs>
  <Slides>16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27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Building Reusable UI Components in ASP.NET Core MVC</vt:lpstr>
      <vt:lpstr>Agenda</vt:lpstr>
      <vt:lpstr>HTML Helpers</vt:lpstr>
      <vt:lpstr>Partial Views</vt:lpstr>
      <vt:lpstr>Tag Helpers</vt:lpstr>
      <vt:lpstr>Tag Helper Overview</vt:lpstr>
      <vt:lpstr>Tag Helper Anatomy</vt:lpstr>
      <vt:lpstr>Demo</vt:lpstr>
      <vt:lpstr>View Components</vt:lpstr>
      <vt:lpstr>View Component Overview</vt:lpstr>
      <vt:lpstr>View Component Anatomy</vt:lpstr>
      <vt:lpstr>View Search Paths</vt:lpstr>
      <vt:lpstr>View Component Invocation Approaches</vt:lpstr>
      <vt:lpstr>View Components as Tag Helpers</vt:lpstr>
      <vt:lpstr>Demo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Reusable UI Components in ASP.NET Core MVC</dc:title>
  <dc:creator>Scott Addie</dc:creator>
  <cp:keywords>.NET, ASP.NET, MVC, ASP.NET Core, Visual Studio</cp:keywords>
  <cp:lastModifiedBy>Scott Addie</cp:lastModifiedBy>
  <cp:revision>690</cp:revision>
  <dcterms:created xsi:type="dcterms:W3CDTF">2016-07-13T16:00:36Z</dcterms:created>
  <dcterms:modified xsi:type="dcterms:W3CDTF">2017-04-06T02:55:58Z</dcterms:modified>
</cp:coreProperties>
</file>